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4AACD-EC8C-4D20-829C-1CDD3274ACED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1DF74-BE77-4766-BDFC-FF174FBBEE5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Integration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Newton project, </a:t>
            </a:r>
            <a:r>
              <a:rPr lang="en-GB" dirty="0" err="1" smtClean="0"/>
              <a:t>Culverhay</a:t>
            </a:r>
            <a:r>
              <a:rPr lang="en-GB" dirty="0" smtClean="0"/>
              <a:t>, Wednesday September 21st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6486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idea of integration is to find the area under a curve between two ordinates </a:t>
            </a:r>
          </a:p>
          <a:p>
            <a:r>
              <a:rPr lang="en-GB" dirty="0" smtClean="0"/>
              <a:t>a and b;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 descr="integration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1340768"/>
            <a:ext cx="6667500" cy="54219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04664"/>
            <a:ext cx="7133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way to do this is to approximate the area by a sequence of rectangles;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integra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908720"/>
            <a:ext cx="6667500" cy="58540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3087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Notice, as the width of the rectangles decreases, we get a better approximation to the </a:t>
            </a:r>
          </a:p>
          <a:p>
            <a:r>
              <a:rPr lang="en-GB" dirty="0"/>
              <a:t>a</a:t>
            </a:r>
            <a:r>
              <a:rPr lang="en-GB" dirty="0" smtClean="0"/>
              <a:t>rea;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 descr="integratio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1052736"/>
            <a:ext cx="6667500" cy="57100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4905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 that the areas under the rectangles increases;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integration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908720"/>
            <a:ext cx="6667500" cy="58540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5762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Finally, the rectangles converge to our original function f(x);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 descr="integration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908720"/>
            <a:ext cx="6667500" cy="58540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548680"/>
            <a:ext cx="7845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Observe that all the areas, under the rectangles, are bounded by the area under a </a:t>
            </a:r>
          </a:p>
          <a:p>
            <a:r>
              <a:rPr lang="en-GB" dirty="0" smtClean="0"/>
              <a:t>larger rectangle;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integration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1124744"/>
            <a:ext cx="6667500" cy="52379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430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 If we divide [</a:t>
            </a:r>
            <a:r>
              <a:rPr lang="en-GB" dirty="0" err="1" smtClean="0"/>
              <a:t>a,b</a:t>
            </a:r>
            <a:r>
              <a:rPr lang="en-GB" dirty="0" smtClean="0"/>
              <a:t>] into n intervals of width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60648"/>
            <a:ext cx="122413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99592" y="908720"/>
            <a:ext cx="5029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then the total area under the rectangles is given by;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71600" y="2564904"/>
            <a:ext cx="800154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By subdividing each rectangle into halves, at each stage, as shown in the slides, the </a:t>
            </a:r>
          </a:p>
          <a:p>
            <a:r>
              <a:rPr lang="en-GB" dirty="0" smtClean="0"/>
              <a:t>sequence of areas increases. Moreover, the areas are all bounded by the amount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501008"/>
            <a:ext cx="15121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115616" y="4509120"/>
            <a:ext cx="7944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thus obtain a bounded sequence of increasing real numbers. It is a property of </a:t>
            </a:r>
          </a:p>
          <a:p>
            <a:r>
              <a:rPr lang="en-GB" dirty="0" smtClean="0"/>
              <a:t>the real numbers, that such a sequence has a limit A, the area under the curve. </a:t>
            </a:r>
            <a:endParaRPr lang="en-GB" dirty="0"/>
          </a:p>
        </p:txBody>
      </p:sp>
      <p:pic>
        <p:nvPicPr>
          <p:cNvPr id="15" name="Picture 14" descr="integration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5301208"/>
            <a:ext cx="6667500" cy="1368152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556792"/>
            <a:ext cx="316835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826623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More technical questions to consider;</a:t>
            </a:r>
          </a:p>
          <a:p>
            <a:endParaRPr lang="en-GB" dirty="0" smtClean="0"/>
          </a:p>
          <a:p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).  Why does the sequence of areas increase, in this example. Can I always refine my</a:t>
            </a:r>
          </a:p>
          <a:p>
            <a:r>
              <a:rPr lang="en-GB" dirty="0" smtClean="0"/>
              <a:t>        partition and define rectangles with this property?</a:t>
            </a:r>
          </a:p>
          <a:p>
            <a:endParaRPr lang="en-GB" dirty="0" smtClean="0"/>
          </a:p>
          <a:p>
            <a:r>
              <a:rPr lang="en-GB" dirty="0" smtClean="0"/>
              <a:t>(ii).  What property of the function, f , ensures that the sequence of rectangles </a:t>
            </a:r>
          </a:p>
          <a:p>
            <a:r>
              <a:rPr lang="en-GB" dirty="0" smtClean="0"/>
              <a:t>        converges to f?</a:t>
            </a:r>
          </a:p>
          <a:p>
            <a:endParaRPr lang="en-GB" dirty="0" smtClean="0"/>
          </a:p>
          <a:p>
            <a:r>
              <a:rPr lang="en-GB" dirty="0" smtClean="0"/>
              <a:t>(iii). If I choose a different sequence of rectangles, am I guaranteed to obtain the same</a:t>
            </a:r>
          </a:p>
          <a:p>
            <a:r>
              <a:rPr lang="en-GB" dirty="0" smtClean="0"/>
              <a:t>        limit, the area under the curve?</a:t>
            </a:r>
          </a:p>
          <a:p>
            <a:endParaRPr lang="en-GB" dirty="0" smtClean="0"/>
          </a:p>
          <a:p>
            <a:r>
              <a:rPr lang="en-GB" dirty="0" smtClean="0"/>
              <a:t>The reader interested in doing some independent reading, should look at a textbook</a:t>
            </a:r>
          </a:p>
          <a:p>
            <a:r>
              <a:rPr lang="en-GB" dirty="0" smtClean="0"/>
              <a:t>on integration to resolve these questions. I would recommend Chapters 1-3 of 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Lebesgue</a:t>
            </a:r>
            <a:r>
              <a:rPr lang="en-GB" dirty="0" smtClean="0"/>
              <a:t> Integration and Measure</a:t>
            </a:r>
            <a:r>
              <a:rPr lang="en-GB" smtClean="0"/>
              <a:t>”, </a:t>
            </a:r>
            <a:r>
              <a:rPr lang="en-GB" smtClean="0"/>
              <a:t> by Alan </a:t>
            </a:r>
            <a:r>
              <a:rPr lang="en-GB" dirty="0" smtClean="0"/>
              <a:t>Weir, (CUP).  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320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Integration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</dc:title>
  <dc:creator>depiro</dc:creator>
  <cp:lastModifiedBy>depiro</cp:lastModifiedBy>
  <cp:revision>15</cp:revision>
  <dcterms:created xsi:type="dcterms:W3CDTF">2011-09-18T02:32:55Z</dcterms:created>
  <dcterms:modified xsi:type="dcterms:W3CDTF">2011-09-19T12:51:45Z</dcterms:modified>
</cp:coreProperties>
</file>